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7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21" r:id="rId58"/>
    <p:sldId id="322" r:id="rId59"/>
    <p:sldId id="324" r:id="rId6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694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6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11: Mapeamento </a:t>
            </a:r>
            <a:r>
              <a:rPr lang="pt-BR"/>
              <a:t>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dirty="0" err="1"/>
              <a:t>texel</a:t>
            </a:r>
            <a:r>
              <a:rPr lang="pt-BR" dirty="0"/>
              <a:t> (texture </a:t>
            </a:r>
            <a:r>
              <a:rPr lang="pt-BR" dirty="0" err="1"/>
              <a:t>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dirty="0" err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dirty="0"/>
              <a:t>Geometria (composta por triângulos)</a:t>
            </a:r>
            <a:endParaRPr sz="1200" dirty="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 dirty="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Introdução teórica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Superfícies parametrizadas</a:t>
            </a:r>
            <a:endParaRPr sz="4000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Na </a:t>
            </a:r>
            <a:r>
              <a:rPr lang="pt-BR" sz="1500" dirty="0" err="1"/>
              <a:t>rasterização</a:t>
            </a:r>
            <a:r>
              <a:rPr lang="pt-BR" sz="1500" dirty="0"/>
              <a:t> amostramos o pixel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uma coordenada de textura (</a:t>
              </a:r>
              <a:r>
                <a:rPr lang="pt-BR" sz="1200" dirty="0" err="1"/>
                <a:t>u,v</a:t>
              </a:r>
              <a:r>
                <a:rPr lang="pt-BR" sz="1200" dirty="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Quando amostramos o pixel descobrimos suas coordenadas </a:t>
              </a:r>
              <a:r>
                <a:rPr lang="pt-BR" sz="1200" dirty="0" err="1"/>
                <a:t>baricêntricas</a:t>
              </a:r>
              <a:endParaRPr lang="pt-BR" sz="1200" dirty="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B45F06"/>
                  </a:solidFill>
                </a:rPr>
                <a:t>pixels</a:t>
              </a:r>
              <a:endParaRPr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Desafio: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Muitos </a:t>
            </a:r>
            <a:r>
              <a:rPr lang="pt-BR" sz="1600" dirty="0" err="1"/>
              <a:t>texels</a:t>
            </a:r>
            <a:r>
              <a:rPr lang="pt-BR" sz="1600" dirty="0"/>
              <a:t> podem contribuir para o pixel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- Apenas a amostragem de um deles pode resultar em </a:t>
            </a:r>
            <a:r>
              <a:rPr lang="pt-BR" sz="1600" dirty="0" err="1"/>
              <a:t>aliasing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A forma da "pegada" do pixel pode ser complexa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Uma solução: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Fazendo a média de muitas amostras de textura por pixel.</a:t>
            </a:r>
            <a:endParaRPr sz="1600"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Superfícies parametrizadas</a:t>
            </a:r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  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 dirty="0"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Curva parametrizada</a:t>
            </a: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Relacionando cada número real </a:t>
            </a:r>
            <a:r>
              <a:rPr lang="pt-BR" sz="2200" i="1" dirty="0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623297" y="4510353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4973381" y="4490948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17" y="962490"/>
            <a:ext cx="3492191" cy="349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2472" y="933172"/>
            <a:ext cx="3878232" cy="35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28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509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d+1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</a:t>
            </a:r>
            <a:r>
              <a:rPr lang="pt-BR" sz="1300" b="1" dirty="0" err="1">
                <a:solidFill>
                  <a:schemeClr val="dk1"/>
                </a:solidFill>
              </a:rPr>
              <a:t>d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Fabio </a:t>
            </a:r>
            <a:r>
              <a:rPr lang="pt-BR" sz="2333" dirty="0" err="1"/>
              <a:t>Orfali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1912</Words>
  <Application>Microsoft Macintosh PowerPoint</Application>
  <PresentationFormat>On-screen Show (16:10)</PresentationFormat>
  <Paragraphs>361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21</cp:revision>
  <dcterms:modified xsi:type="dcterms:W3CDTF">2023-03-22T23:09:28Z</dcterms:modified>
</cp:coreProperties>
</file>